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t="12644" r="29910" b="10562"/>
          <a:stretch/>
        </p:blipFill>
        <p:spPr>
          <a:xfrm flipV="1">
            <a:off x="-32166" y="2949815"/>
            <a:ext cx="2848719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4050" r="21645" b="4135"/>
          <a:stretch/>
        </p:blipFill>
        <p:spPr>
          <a:xfrm rot="5400000">
            <a:off x="5806941" y="-169761"/>
            <a:ext cx="3080874" cy="3434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6582" r="29621" b="3628"/>
          <a:stretch/>
        </p:blipFill>
        <p:spPr>
          <a:xfrm>
            <a:off x="2848317" y="2703852"/>
            <a:ext cx="3250563" cy="4116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10212" r="11055" b="5842"/>
          <a:stretch/>
        </p:blipFill>
        <p:spPr>
          <a:xfrm flipV="1">
            <a:off x="6098880" y="3933055"/>
            <a:ext cx="2965707" cy="2877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9" r="4179" b="1688"/>
          <a:stretch/>
        </p:blipFill>
        <p:spPr>
          <a:xfrm flipV="1">
            <a:off x="-101723" y="184315"/>
            <a:ext cx="3349089" cy="2488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25044" r="17279" b="19092"/>
          <a:stretch/>
        </p:blipFill>
        <p:spPr>
          <a:xfrm rot="5400000">
            <a:off x="3040053" y="451829"/>
            <a:ext cx="270385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16</cp:revision>
  <cp:lastPrinted>2017-12-10T09:21:23Z</cp:lastPrinted>
  <dcterms:created xsi:type="dcterms:W3CDTF">2016-11-06T07:51:28Z</dcterms:created>
  <dcterms:modified xsi:type="dcterms:W3CDTF">2018-04-04T15:50:39Z</dcterms:modified>
</cp:coreProperties>
</file>