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0C73-7B19-4894-8BCD-610FC3608717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2FFA-72E1-4913-8A0D-E60BC812A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587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0C73-7B19-4894-8BCD-610FC3608717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2FFA-72E1-4913-8A0D-E60BC812A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8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0C73-7B19-4894-8BCD-610FC3608717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2FFA-72E1-4913-8A0D-E60BC812A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99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0C73-7B19-4894-8BCD-610FC3608717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2FFA-72E1-4913-8A0D-E60BC812A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56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0C73-7B19-4894-8BCD-610FC3608717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2FFA-72E1-4913-8A0D-E60BC812A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047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0C73-7B19-4894-8BCD-610FC3608717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2FFA-72E1-4913-8A0D-E60BC812A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83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0C73-7B19-4894-8BCD-610FC3608717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2FFA-72E1-4913-8A0D-E60BC812A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61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0C73-7B19-4894-8BCD-610FC3608717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2FFA-72E1-4913-8A0D-E60BC812A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93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0C73-7B19-4894-8BCD-610FC3608717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2FFA-72E1-4913-8A0D-E60BC812A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901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0C73-7B19-4894-8BCD-610FC3608717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2FFA-72E1-4913-8A0D-E60BC812A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754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0C73-7B19-4894-8BCD-610FC3608717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2FFA-72E1-4913-8A0D-E60BC812A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86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E0C73-7B19-4894-8BCD-610FC3608717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72FFA-72E1-4913-8A0D-E60BC812A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64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7" t="10759" r="18108" b="7554"/>
          <a:stretch/>
        </p:blipFill>
        <p:spPr>
          <a:xfrm>
            <a:off x="251520" y="3150851"/>
            <a:ext cx="4241610" cy="36791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8" t="6443" r="13376" b="18651"/>
          <a:stretch/>
        </p:blipFill>
        <p:spPr>
          <a:xfrm>
            <a:off x="70353" y="35278"/>
            <a:ext cx="4603944" cy="29743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5" t="552" r="27469" b="3077"/>
          <a:stretch/>
        </p:blipFill>
        <p:spPr>
          <a:xfrm>
            <a:off x="4674297" y="1412776"/>
            <a:ext cx="4350733" cy="541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3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Макеты</dc:title>
  <dc:creator>1</dc:creator>
  <cp:lastModifiedBy>Оксана</cp:lastModifiedBy>
  <cp:revision>13</cp:revision>
  <dcterms:created xsi:type="dcterms:W3CDTF">2015-02-18T17:36:43Z</dcterms:created>
  <dcterms:modified xsi:type="dcterms:W3CDTF">2018-04-04T15:25:43Z</dcterms:modified>
</cp:coreProperties>
</file>